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305" r:id="rId4"/>
    <p:sldId id="308" r:id="rId5"/>
    <p:sldId id="309" r:id="rId6"/>
    <p:sldId id="310" r:id="rId7"/>
    <p:sldId id="311" r:id="rId8"/>
    <p:sldId id="312" r:id="rId9"/>
    <p:sldId id="313" r:id="rId10"/>
    <p:sldId id="316" r:id="rId11"/>
    <p:sldId id="314" r:id="rId12"/>
    <p:sldId id="315" r:id="rId13"/>
    <p:sldId id="288" r:id="rId14"/>
    <p:sldId id="25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les 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Klaar?</a:t>
            </a:r>
          </a:p>
          <a:p>
            <a:r>
              <a:rPr lang="nl-NL" dirty="0" smtClean="0"/>
              <a:t>t/m 25 verder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5138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578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0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3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hebben we vorige week gedaan.</a:t>
            </a:r>
          </a:p>
          <a:p>
            <a:pPr>
              <a:buFontTx/>
              <a:buChar char="-"/>
            </a:pPr>
            <a:r>
              <a:rPr lang="nl-NL" dirty="0" smtClean="0"/>
              <a:t>Alle kosten herhaald</a:t>
            </a:r>
          </a:p>
          <a:p>
            <a:pPr>
              <a:buFontTx/>
              <a:buChar char="-"/>
            </a:pPr>
            <a:r>
              <a:rPr lang="nl-NL" dirty="0" smtClean="0"/>
              <a:t>Afschrijvingen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82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trekker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Vaste kosten</a:t>
            </a:r>
          </a:p>
          <a:p>
            <a:pPr>
              <a:buFontTx/>
              <a:buChar char="-"/>
            </a:pPr>
            <a:r>
              <a:rPr lang="nl-NL" dirty="0" smtClean="0"/>
              <a:t>Afschrijving</a:t>
            </a:r>
          </a:p>
          <a:p>
            <a:pPr>
              <a:buFontTx/>
              <a:buChar char="-"/>
            </a:pPr>
            <a:r>
              <a:rPr lang="nl-NL" dirty="0" smtClean="0"/>
              <a:t>Rentekosten</a:t>
            </a:r>
          </a:p>
          <a:p>
            <a:pPr>
              <a:buFontTx/>
              <a:buChar char="-"/>
            </a:pPr>
            <a:r>
              <a:rPr lang="nl-NL" dirty="0" smtClean="0"/>
              <a:t>Onderhoud</a:t>
            </a:r>
          </a:p>
          <a:p>
            <a:pPr lvl="1">
              <a:buFontTx/>
              <a:buChar char="-"/>
            </a:pPr>
            <a:r>
              <a:rPr lang="nl-NL" dirty="0" smtClean="0"/>
              <a:t>Arbeid eigen onderhoud</a:t>
            </a:r>
          </a:p>
          <a:p>
            <a:pPr lvl="1">
              <a:buFontTx/>
              <a:buChar char="-"/>
            </a:pPr>
            <a:r>
              <a:rPr lang="nl-NL" dirty="0"/>
              <a:t>R</a:t>
            </a:r>
            <a:r>
              <a:rPr lang="nl-NL" dirty="0" smtClean="0"/>
              <a:t>eparatie</a:t>
            </a:r>
          </a:p>
          <a:p>
            <a:pPr lvl="1">
              <a:buFontTx/>
              <a:buChar char="-"/>
            </a:pPr>
            <a:r>
              <a:rPr lang="nl-NL" i="1" dirty="0" smtClean="0"/>
              <a:t>Banden</a:t>
            </a:r>
            <a:endParaRPr lang="nl-NL" dirty="0" smtClean="0"/>
          </a:p>
          <a:p>
            <a:pPr>
              <a:buFontTx/>
              <a:buChar char="-"/>
            </a:pPr>
            <a:r>
              <a:rPr lang="nl-NL" i="1" dirty="0" smtClean="0"/>
              <a:t>Verzekering</a:t>
            </a:r>
          </a:p>
          <a:p>
            <a:pPr>
              <a:buFontTx/>
              <a:buChar char="-"/>
            </a:pPr>
            <a:r>
              <a:rPr lang="nl-NL" i="1" dirty="0" smtClean="0"/>
              <a:t>Onroerend goed</a:t>
            </a:r>
          </a:p>
          <a:p>
            <a:pPr>
              <a:buFontTx/>
              <a:buChar char="-"/>
            </a:pPr>
            <a:r>
              <a:rPr lang="nl-NL" i="1" dirty="0" smtClean="0"/>
              <a:t>Algemene kosten</a:t>
            </a:r>
          </a:p>
          <a:p>
            <a:pPr marL="0" indent="0">
              <a:buNone/>
            </a:pPr>
            <a:endParaRPr lang="nl-NL" i="1" dirty="0" smtClean="0"/>
          </a:p>
          <a:p>
            <a:pPr marL="0" indent="0">
              <a:buNone/>
            </a:pPr>
            <a:r>
              <a:rPr lang="nl-NL" b="1" i="1" dirty="0" smtClean="0"/>
              <a:t>Variabele kosten</a:t>
            </a:r>
          </a:p>
          <a:p>
            <a:pPr>
              <a:buFontTx/>
              <a:buChar char="-"/>
            </a:pPr>
            <a:r>
              <a:rPr lang="nl-NL" i="1" dirty="0" smtClean="0"/>
              <a:t>Brandstof</a:t>
            </a:r>
          </a:p>
          <a:p>
            <a:pPr>
              <a:buFontTx/>
              <a:buChar char="-"/>
            </a:pPr>
            <a:r>
              <a:rPr lang="nl-NL" i="1" dirty="0" smtClean="0"/>
              <a:t>Smeermiddelen</a:t>
            </a:r>
          </a:p>
          <a:p>
            <a:pPr>
              <a:buFontTx/>
              <a:buChar char="-"/>
            </a:pPr>
            <a:r>
              <a:rPr lang="nl-NL" i="1" dirty="0" smtClean="0"/>
              <a:t>Arbeidskosten</a:t>
            </a:r>
          </a:p>
          <a:p>
            <a:pPr>
              <a:buFontTx/>
              <a:buChar char="-"/>
            </a:pPr>
            <a:r>
              <a:rPr lang="nl-NL" i="1" dirty="0" smtClean="0"/>
              <a:t>Bedrijfsleidingvergoeding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Overig (geen kosten)</a:t>
            </a:r>
          </a:p>
          <a:p>
            <a:pPr>
              <a:buFontTx/>
              <a:buChar char="-"/>
            </a:pPr>
            <a:r>
              <a:rPr lang="nl-NL" i="1" dirty="0" smtClean="0"/>
              <a:t>Bedrijfsrisico en winstmarge</a:t>
            </a:r>
          </a:p>
          <a:p>
            <a:pPr>
              <a:buFontTx/>
              <a:buChar char="-"/>
            </a:pPr>
            <a:r>
              <a:rPr lang="nl-NL" i="1" dirty="0" smtClean="0"/>
              <a:t>BTW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53396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6322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met afschrijven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Gemaakt opgave 13+14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932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0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Gemiddelde 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Of: gemiddeld geïnvesteerd vermogen</a:t>
            </a:r>
          </a:p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Aanschafprijs + restwaarde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3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3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t/m </a:t>
            </a:r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6295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131</Words>
  <Application>Microsoft Office PowerPoint</Application>
  <PresentationFormat>Diavoorstelling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Vorige week</vt:lpstr>
      <vt:lpstr>Kosten trekker</vt:lpstr>
      <vt:lpstr>3 manieren van afschrijven</vt:lpstr>
      <vt:lpstr>Oefenen met afschrijven </vt:lpstr>
      <vt:lpstr>Overige kosten</vt:lpstr>
      <vt:lpstr>Gemiddelde waarde</vt:lpstr>
      <vt:lpstr>Rentekosten</vt:lpstr>
      <vt:lpstr>Opgave t/m 20</vt:lpstr>
      <vt:lpstr>PowerPoint-presentatie</vt:lpstr>
      <vt:lpstr>Dat was ‘m!</vt:lpstr>
      <vt:lpstr>PowerPoint-presentatie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38</cp:revision>
  <dcterms:created xsi:type="dcterms:W3CDTF">2013-11-15T15:05:42Z</dcterms:created>
  <dcterms:modified xsi:type="dcterms:W3CDTF">2019-09-19T06:17:48Z</dcterms:modified>
</cp:coreProperties>
</file>